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7" r:id="rId5"/>
    <p:sldId id="326" r:id="rId6"/>
    <p:sldId id="342" r:id="rId7"/>
    <p:sldId id="344" r:id="rId8"/>
    <p:sldId id="345" r:id="rId9"/>
    <p:sldId id="346" r:id="rId10"/>
    <p:sldId id="347" r:id="rId11"/>
    <p:sldId id="343" r:id="rId12"/>
  </p:sldIdLst>
  <p:sldSz cx="12192000" cy="6858000"/>
  <p:notesSz cx="7105650" cy="10236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lie Oxborough" initials="NO" lastIdx="1" clrIdx="0">
    <p:extLst>
      <p:ext uri="{19B8F6BF-5375-455C-9EA6-DF929625EA0E}">
        <p15:presenceInfo xmlns:p15="http://schemas.microsoft.com/office/powerpoint/2012/main" userId="Natalie Oxboroug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CCECFF"/>
    <a:srgbClr val="66CCFF"/>
    <a:srgbClr val="E8A7F5"/>
    <a:srgbClr val="FF99FF"/>
    <a:srgbClr val="FFCCFF"/>
    <a:srgbClr val="F236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C5AAB1-7302-7241-846E-B92F07D11AFC}" v="1010" dt="2021-01-11T06:08:14.882"/>
    <p1510:client id="{99F5E25F-BD7C-594C-08BA-A1EE9E08A5C3}" v="122" dt="2021-01-11T08:23:26.2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750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9750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33BC7-D8D2-4468-9093-0153104262B6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3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3438"/>
            <a:ext cx="3079750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3438"/>
            <a:ext cx="3079750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B791A-81C6-4B6C-A705-2CBEAA22D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904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43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727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324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407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98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912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497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965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66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00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62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74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7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4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563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14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06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1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81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A27DB-D913-4A32-8964-8E78425F02B8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playlist?list=PLvaBZskxS7tzQYlVg7lwH5uxAD9UrSzGJ" TargetMode="External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v.uk/report-covid19-result" TargetMode="External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v.uk/" TargetMode="External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099" y="2414912"/>
            <a:ext cx="1059922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Flow </a:t>
            </a:r>
          </a:p>
          <a:p>
            <a:pPr algn="ctr"/>
            <a:r>
              <a:rPr lang="en-GB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Testing at Home</a:t>
            </a:r>
            <a:endParaRPr lang="en-GB" sz="66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72" y="200144"/>
            <a:ext cx="2218024" cy="2218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6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969" y="200144"/>
            <a:ext cx="2214765" cy="2214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7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208" y="200144"/>
            <a:ext cx="2214765" cy="2214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7217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8217" y="1453428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What has changed?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7" y="2643304"/>
            <a:ext cx="11507913" cy="3779758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ysClr val="windowText" lastClr="000000"/>
                </a:solidFill>
              </a:rPr>
              <a:t>One LFT in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college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and one LFT at home each week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In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college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test – every MONDAY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Test at home – every THURSDAY – your first test at home will be tonight/tomorrow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Ideally leave enough time to complete your test at home before you come in to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college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on Thursday mornings.  If you think you won’t have time you can do the test on a Wednesday evening.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121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8217" y="1453428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How to carry out the test at home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7" y="2568432"/>
            <a:ext cx="11507913" cy="3371136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The following clip will demonstrate how to carry out the lateral flow tests at home and report your results. 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>
                <a:solidFill>
                  <a:sysClr val="windowText" lastClr="000000"/>
                </a:solidFill>
                <a:hlinkClick r:id="rId8"/>
              </a:rPr>
              <a:t>https://www.youtube.com/playlist?list=PLvaBZskxS7tzQYlVg7lwH5uxAD9UrSzGJ</a:t>
            </a:r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447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8217" y="1453428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How to read your results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8" y="2443292"/>
            <a:ext cx="11239531" cy="4188381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39548" y="2767733"/>
            <a:ext cx="6100355" cy="353949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6957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8217" y="1453428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Reporting your results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8" y="2524237"/>
            <a:ext cx="11507913" cy="3779758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ysClr val="windowText" lastClr="000000"/>
                </a:solidFill>
              </a:rPr>
              <a:t>By opening the home test kit you are agreeing to share the results with NHS Test and Trace. 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Once you have completed your home test you must submit your results to NHS Test and Trace at </a:t>
            </a:r>
            <a:r>
              <a:rPr lang="en-GB" sz="2400" dirty="0" smtClean="0">
                <a:solidFill>
                  <a:sysClr val="windowText" lastClr="000000"/>
                </a:solidFill>
                <a:hlinkClick r:id="rId8"/>
              </a:rPr>
              <a:t>www.gov.uk/report-covid19-result</a:t>
            </a:r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You MUST also let us know the test result.  This can be done via the </a:t>
            </a:r>
            <a:r>
              <a:rPr lang="en-GB" sz="2400" dirty="0" err="1" smtClean="0">
                <a:solidFill>
                  <a:sysClr val="windowText" lastClr="000000"/>
                </a:solidFill>
              </a:rPr>
              <a:t>Covid</a:t>
            </a:r>
            <a:r>
              <a:rPr lang="en-GB" sz="2400" dirty="0" smtClean="0">
                <a:solidFill>
                  <a:sysClr val="windowText" lastClr="000000"/>
                </a:solidFill>
              </a:rPr>
              <a:t> Test Result form on our website.</a:t>
            </a:r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864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55575" y="1511303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What if I forget what to do?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8" y="2524237"/>
            <a:ext cx="11507913" cy="4188381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ysClr val="windowText" lastClr="000000"/>
                </a:solidFill>
              </a:rPr>
              <a:t>Don’t worry about trying to remember all of this information.  Your step-by-step guide for Covid-19 self-testing gives you all the information you need.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pPr algn="ctr"/>
            <a:endParaRPr lang="en-GB" sz="2400" dirty="0" smtClean="0">
              <a:solidFill>
                <a:sysClr val="windowText" lastClr="000000"/>
              </a:solidFill>
            </a:endParaRPr>
          </a:p>
          <a:p>
            <a:pPr algn="ctr"/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3" name="AutoShape 2" descr="Your step-by-step guide for COVID-19 self-tes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8825" y="3735705"/>
            <a:ext cx="1838325" cy="24955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2251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55575" y="1511303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How do I get my home test kit?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8" y="2524237"/>
            <a:ext cx="11507913" cy="4188381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ysClr val="windowText" lastClr="000000"/>
                </a:solidFill>
              </a:rPr>
              <a:t>You will be issued with your 2 boxes of home test kits and guidance booklet later today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You will have to sign for the test kits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We have a record of which testing kits have been issued to each of you.  All kits can be traced back to each student </a:t>
            </a:r>
            <a:r>
              <a:rPr lang="en-GB" sz="2400" smtClean="0">
                <a:solidFill>
                  <a:sysClr val="windowText" lastClr="000000"/>
                </a:solidFill>
              </a:rPr>
              <a:t>so you MUST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make sure you take the kits home with you.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Your parents/guardians have been informed that you will be issued with your kits today, so know to expect them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</p:txBody>
      </p:sp>
      <p:sp>
        <p:nvSpPr>
          <p:cNvPr id="3" name="AutoShape 2" descr="Your step-by-step guide for COVID-19 self-tes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967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8217" y="1453428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Your family/support bubble can get tested too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7" y="2643304"/>
            <a:ext cx="11507913" cy="3779758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ysClr val="windowText" lastClr="000000"/>
                </a:solidFill>
              </a:rPr>
              <a:t>Only YOU can use the LFT kits that are issued to you.</a:t>
            </a: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BUT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Anyone in your household and/or support bubble can have lateral flow tests too.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They can request their own testing kits – information is on our website or on </a:t>
            </a:r>
            <a:r>
              <a:rPr lang="en-GB" sz="2400" dirty="0" smtClean="0">
                <a:solidFill>
                  <a:sysClr val="windowText" lastClr="000000"/>
                </a:solidFill>
                <a:hlinkClick r:id="rId8"/>
              </a:rPr>
              <a:t>www.gov.uk</a:t>
            </a:r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970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A286CDFE8A7D4BB1E6BF9197CD62DE" ma:contentTypeVersion="32" ma:contentTypeDescription="Create a new document." ma:contentTypeScope="" ma:versionID="7dcff4ad5b6651b4f1d26b9c21cf2306">
  <xsd:schema xmlns:xsd="http://www.w3.org/2001/XMLSchema" xmlns:xs="http://www.w3.org/2001/XMLSchema" xmlns:p="http://schemas.microsoft.com/office/2006/metadata/properties" xmlns:ns3="c697d1b6-355c-4f6a-bb60-4ea021f55194" xmlns:ns4="3c70c7aa-9f07-4893-b13c-5163cb12cabf" targetNamespace="http://schemas.microsoft.com/office/2006/metadata/properties" ma:root="true" ma:fieldsID="b5e32e09b01a9d9ae5a3814d8cbb3354" ns3:_="" ns4:_="">
    <xsd:import namespace="c697d1b6-355c-4f6a-bb60-4ea021f55194"/>
    <xsd:import namespace="3c70c7aa-9f07-4893-b13c-5163cb12cab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97d1b6-355c-4f6a-bb60-4ea021f551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0" nillable="true" ma:displayName="Notebook Type" ma:internalName="NotebookType">
      <xsd:simpleType>
        <xsd:restriction base="dms:Text"/>
      </xsd:simpleType>
    </xsd:element>
    <xsd:element name="FolderType" ma:index="21" nillable="true" ma:displayName="Folder Type" ma:internalName="FolderType">
      <xsd:simpleType>
        <xsd:restriction base="dms:Text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msChannelId" ma:index="24" nillable="true" ma:displayName="Teams Channel Id" ma:internalName="TeamsChannelId">
      <xsd:simpleType>
        <xsd:restriction base="dms:Text"/>
      </xsd:simpleType>
    </xsd:element>
    <xsd:element name="Owner" ma:index="2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6" nillable="true" ma:displayName="Math Settings" ma:internalName="Math_Settings">
      <xsd:simpleType>
        <xsd:restriction base="dms:Text"/>
      </xsd:simpleType>
    </xsd:element>
    <xsd:element name="DefaultSectionNames" ma:index="2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8" nillable="true" ma:displayName="Is Collaboration Space Locked" ma:internalName="Is_Collaboration_Space_Locked">
      <xsd:simpleType>
        <xsd:restriction base="dms:Boolean"/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70c7aa-9f07-4893-b13c-5163cb12cab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c697d1b6-355c-4f6a-bb60-4ea021f55194">
      <UserInfo>
        <DisplayName/>
        <AccountId xsi:nil="true"/>
        <AccountType/>
      </UserInfo>
    </Teachers>
    <Student_Groups xmlns="c697d1b6-355c-4f6a-bb60-4ea021f55194">
      <UserInfo>
        <DisplayName/>
        <AccountId xsi:nil="true"/>
        <AccountType/>
      </UserInfo>
    </Student_Groups>
    <Math_Settings xmlns="c697d1b6-355c-4f6a-bb60-4ea021f55194" xsi:nil="true"/>
    <LMS_Mappings xmlns="c697d1b6-355c-4f6a-bb60-4ea021f55194" xsi:nil="true"/>
    <IsNotebookLocked xmlns="c697d1b6-355c-4f6a-bb60-4ea021f55194" xsi:nil="true"/>
    <Students xmlns="c697d1b6-355c-4f6a-bb60-4ea021f55194">
      <UserInfo>
        <DisplayName/>
        <AccountId xsi:nil="true"/>
        <AccountType/>
      </UserInfo>
    </Students>
    <Has_Teacher_Only_SectionGroup xmlns="c697d1b6-355c-4f6a-bb60-4ea021f55194" xsi:nil="true"/>
    <Templates xmlns="c697d1b6-355c-4f6a-bb60-4ea021f55194" xsi:nil="true"/>
    <Self_Registration_Enabled xmlns="c697d1b6-355c-4f6a-bb60-4ea021f55194" xsi:nil="true"/>
    <AppVersion xmlns="c697d1b6-355c-4f6a-bb60-4ea021f55194" xsi:nil="true"/>
    <Invited_Teachers xmlns="c697d1b6-355c-4f6a-bb60-4ea021f55194" xsi:nil="true"/>
    <NotebookType xmlns="c697d1b6-355c-4f6a-bb60-4ea021f55194" xsi:nil="true"/>
    <Distribution_Groups xmlns="c697d1b6-355c-4f6a-bb60-4ea021f55194" xsi:nil="true"/>
    <DefaultSectionNames xmlns="c697d1b6-355c-4f6a-bb60-4ea021f55194" xsi:nil="true"/>
    <Is_Collaboration_Space_Locked xmlns="c697d1b6-355c-4f6a-bb60-4ea021f55194" xsi:nil="true"/>
    <TeamsChannelId xmlns="c697d1b6-355c-4f6a-bb60-4ea021f55194" xsi:nil="true"/>
    <FolderType xmlns="c697d1b6-355c-4f6a-bb60-4ea021f55194" xsi:nil="true"/>
    <CultureName xmlns="c697d1b6-355c-4f6a-bb60-4ea021f55194" xsi:nil="true"/>
    <Owner xmlns="c697d1b6-355c-4f6a-bb60-4ea021f55194">
      <UserInfo>
        <DisplayName/>
        <AccountId xsi:nil="true"/>
        <AccountType/>
      </UserInfo>
    </Owner>
    <Invited_Students xmlns="c697d1b6-355c-4f6a-bb60-4ea021f5519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520280-DFB4-467F-9822-9B0140F568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97d1b6-355c-4f6a-bb60-4ea021f55194"/>
    <ds:schemaRef ds:uri="3c70c7aa-9f07-4893-b13c-5163cb12ca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5AFEE1-F8A2-409D-A4FC-5C44B393C5F8}">
  <ds:schemaRefs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3c70c7aa-9f07-4893-b13c-5163cb12cabf"/>
    <ds:schemaRef ds:uri="c697d1b6-355c-4f6a-bb60-4ea021f55194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E9E5F9E-BBE2-4FFC-9080-F024EF77AF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3928</TotalTime>
  <Words>385</Words>
  <Application>Microsoft Office PowerPoint</Application>
  <PresentationFormat>Widescreen</PresentationFormat>
  <Paragraphs>70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Oxborough</dc:creator>
  <cp:lastModifiedBy>Jo Wilby</cp:lastModifiedBy>
  <cp:revision>90</cp:revision>
  <dcterms:created xsi:type="dcterms:W3CDTF">2019-10-30T17:28:02Z</dcterms:created>
  <dcterms:modified xsi:type="dcterms:W3CDTF">2021-03-16T13:35:44Z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0x0101003BA286CDFE8A7D4BB1E6BF9197CD62DE</vt:lpwstr>
  </property>
  <property fmtid="{D5CDD505-2E9C-101B-9397-08002B2CF9AE}" pid="3" name="Staff Category">
    <vt:lpwstr/>
  </property>
  <property fmtid="{D5CDD505-2E9C-101B-9397-08002B2CF9AE}" pid="4" name="ExamBoard">
    <vt:lpwstr/>
  </property>
  <property fmtid="{D5CDD505-2E9C-101B-9397-08002B2CF9AE}" pid="5" name="Topic">
    <vt:lpwstr/>
  </property>
  <property fmtid="{D5CDD505-2E9C-101B-9397-08002B2CF9AE}" pid="6" name="Term">
    <vt:lpwstr/>
  </property>
  <property fmtid="{D5CDD505-2E9C-101B-9397-08002B2CF9AE}" pid="7" name="Week">
    <vt:lpwstr/>
  </property>
</Properties>
</file>